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95"/>
    <p:restoredTop sz="94797"/>
  </p:normalViewPr>
  <p:slideViewPr>
    <p:cSldViewPr snapToGrid="0">
      <p:cViewPr varScale="1">
        <p:scale>
          <a:sx n="42" d="100"/>
          <a:sy n="42" d="100"/>
        </p:scale>
        <p:origin x="21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5A2D3-5750-2444-AE13-56F1F20590B8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B9C08-BA5E-7541-ABBA-64AECDFE27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4169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5A2D3-5750-2444-AE13-56F1F20590B8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B9C08-BA5E-7541-ABBA-64AECDFE27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7726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5A2D3-5750-2444-AE13-56F1F20590B8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B9C08-BA5E-7541-ABBA-64AECDFE27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841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5A2D3-5750-2444-AE13-56F1F20590B8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B9C08-BA5E-7541-ABBA-64AECDFE27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9793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5A2D3-5750-2444-AE13-56F1F20590B8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B9C08-BA5E-7541-ABBA-64AECDFE27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80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5A2D3-5750-2444-AE13-56F1F20590B8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B9C08-BA5E-7541-ABBA-64AECDFE27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4166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5A2D3-5750-2444-AE13-56F1F20590B8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B9C08-BA5E-7541-ABBA-64AECDFE27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457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5A2D3-5750-2444-AE13-56F1F20590B8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B9C08-BA5E-7541-ABBA-64AECDFE27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594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5A2D3-5750-2444-AE13-56F1F20590B8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B9C08-BA5E-7541-ABBA-64AECDFE27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04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5A2D3-5750-2444-AE13-56F1F20590B8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B9C08-BA5E-7541-ABBA-64AECDFE27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9881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5A2D3-5750-2444-AE13-56F1F20590B8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B9C08-BA5E-7541-ABBA-64AECDFE27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6909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5A2D3-5750-2444-AE13-56F1F20590B8}" type="datetimeFigureOut">
              <a:rPr lang="fr-FR" smtClean="0"/>
              <a:t>10/09/2026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B9C08-BA5E-7541-ABBA-64AECDFE273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4821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mailto:delivetcaroline@gmail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32D8C390-26DE-BD51-8047-90347859AA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78493" y="1511784"/>
            <a:ext cx="3326040" cy="384852"/>
          </a:xfrm>
        </p:spPr>
        <p:txBody>
          <a:bodyPr>
            <a:noAutofit/>
          </a:bodyPr>
          <a:lstStyle/>
          <a:p>
            <a:pPr algn="r"/>
            <a:r>
              <a:rPr lang="fr-FR" sz="1200" dirty="0">
                <a:latin typeface="Airbnb Cereal App Light" panose="020B0402020203020204" pitchFamily="34" charset="0"/>
                <a:ea typeface="Airbnb Cereal App Light" panose="020B0402020203020204" pitchFamily="34" charset="0"/>
                <a:cs typeface="Airbnb Cereal App Light" panose="020B0402020203020204" pitchFamily="34" charset="0"/>
              </a:rPr>
              <a:t>En partenariat avec Pascale Savoye</a:t>
            </a:r>
          </a:p>
          <a:p>
            <a:pPr algn="r"/>
            <a:r>
              <a:rPr lang="fr-FR" sz="1200" dirty="0">
                <a:latin typeface="Airbnb Cereal App Light" panose="020B0402020203020204" pitchFamily="34" charset="0"/>
                <a:ea typeface="Airbnb Cereal App Light" panose="020B0402020203020204" pitchFamily="34" charset="0"/>
                <a:cs typeface="Airbnb Cereal App Light" panose="020B0402020203020204" pitchFamily="34" charset="0"/>
              </a:rPr>
              <a:t>Psychopraticienne relationnelle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7DF96988-F475-0E3C-33EB-CA94072B3590}"/>
              </a:ext>
            </a:extLst>
          </p:cNvPr>
          <p:cNvSpPr txBox="1">
            <a:spLocks/>
          </p:cNvSpPr>
          <p:nvPr/>
        </p:nvSpPr>
        <p:spPr>
          <a:xfrm>
            <a:off x="3337089" y="1193692"/>
            <a:ext cx="3467444" cy="4951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800" b="1" dirty="0">
                <a:latin typeface="Airbnb Cereal App Extra" panose="020B0502020203020204" pitchFamily="34" charset="0"/>
                <a:ea typeface="Airbnb Cereal App Extra" panose="020B0502020203020204" pitchFamily="34" charset="0"/>
                <a:cs typeface="Airbnb Cereal App Extra" panose="020B0502020203020204" pitchFamily="34" charset="0"/>
              </a:rPr>
              <a:t>Stage de groupe 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5F50AFAF-45DA-19DA-D250-D40170CD46F7}"/>
              </a:ext>
            </a:extLst>
          </p:cNvPr>
          <p:cNvSpPr txBox="1">
            <a:spLocks/>
          </p:cNvSpPr>
          <p:nvPr/>
        </p:nvSpPr>
        <p:spPr>
          <a:xfrm>
            <a:off x="755141" y="2458455"/>
            <a:ext cx="5946740" cy="2923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fr-FR" sz="1600" b="1" spc="100" dirty="0">
              <a:solidFill>
                <a:srgbClr val="ED7D31"/>
              </a:solidFill>
              <a:latin typeface="Airbnb Cereal App Extra" panose="020B0502020203020204" pitchFamily="34" charset="0"/>
              <a:ea typeface="Airbnb Cereal App Extra" panose="020B0502020203020204" pitchFamily="34" charset="0"/>
              <a:cs typeface="Airbnb Cereal App Extra" panose="020B0502020203020204" pitchFamily="34" charset="0"/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5D422D4A-DC12-62ED-8F82-BAE99A65938B}"/>
              </a:ext>
            </a:extLst>
          </p:cNvPr>
          <p:cNvSpPr txBox="1">
            <a:spLocks/>
          </p:cNvSpPr>
          <p:nvPr/>
        </p:nvSpPr>
        <p:spPr>
          <a:xfrm>
            <a:off x="755141" y="2752658"/>
            <a:ext cx="5946740" cy="767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endParaRPr lang="fr-FR" sz="1200" kern="100" dirty="0">
              <a:solidFill>
                <a:srgbClr val="ED7D31"/>
              </a:solidFill>
              <a:effectLst/>
              <a:latin typeface="Airbnb Cereal App Medium" panose="020B0502020203020204" pitchFamily="34" charset="0"/>
              <a:ea typeface="Airbnb Cereal App Medium" panose="020B0502020203020204" pitchFamily="34" charset="0"/>
              <a:cs typeface="Airbnb Cereal App Medium" panose="020B0502020203020204" pitchFamily="34" charset="0"/>
            </a:endParaRP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109A1332-B8D9-DDCA-A25F-DB9F260AA216}"/>
              </a:ext>
            </a:extLst>
          </p:cNvPr>
          <p:cNvSpPr txBox="1">
            <a:spLocks/>
          </p:cNvSpPr>
          <p:nvPr/>
        </p:nvSpPr>
        <p:spPr>
          <a:xfrm>
            <a:off x="710017" y="3414153"/>
            <a:ext cx="5985738" cy="21289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fr-FR" sz="1200" b="1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Expérimenter</a:t>
            </a:r>
            <a:r>
              <a:rPr lang="fr-FR" sz="1200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 la relation en groupe, pour mieux se connaître et mieux voir l’Autre. Apprendre à « relationner » différemment, en prenant mieux en compte l’autre. </a:t>
            </a:r>
          </a:p>
          <a:p>
            <a:pPr algn="just">
              <a:lnSpc>
                <a:spcPct val="100000"/>
              </a:lnSpc>
            </a:pPr>
            <a:r>
              <a:rPr lang="fr-FR" sz="1200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Les stages offrent un espace </a:t>
            </a:r>
            <a:r>
              <a:rPr lang="fr-FR" sz="1200" b="1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sécurisé</a:t>
            </a:r>
            <a:r>
              <a:rPr lang="fr-FR" sz="1200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 par les thérapeutes pour vivre la relation, créant une sorte de « Laboratoire d’expérimentation relationnelle ». Ces relations rejouent des enjeux aussi bien de la vie actuelle que de l’enfance. </a:t>
            </a:r>
          </a:p>
          <a:p>
            <a:pPr algn="just">
              <a:lnSpc>
                <a:spcPct val="100000"/>
              </a:lnSpc>
            </a:pPr>
            <a:r>
              <a:rPr lang="fr-FR" sz="1200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Au travers de dynamiques relationnelles, chacun prend peu à peu </a:t>
            </a:r>
            <a:r>
              <a:rPr lang="fr-FR" sz="1200" b="1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conscience</a:t>
            </a:r>
            <a:r>
              <a:rPr lang="fr-FR" sz="1200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 de son fonctionnement psychique issu de son monde d’enfance, pour envisager de  mieux se positionner à partir de ses ressentis, à développer sa </a:t>
            </a:r>
            <a:r>
              <a:rPr lang="fr-FR" sz="1200" b="1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légitimité</a:t>
            </a:r>
            <a:r>
              <a:rPr lang="fr-FR" sz="1200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 (de soi à soi et de soi à l’autre) et </a:t>
            </a:r>
            <a:r>
              <a:rPr lang="fr-FR" sz="1200" dirty="0"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être plus au contact de ses besoins</a:t>
            </a:r>
            <a:r>
              <a:rPr lang="fr-FR" sz="1200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 </a:t>
            </a:r>
            <a:r>
              <a:rPr lang="fr-FR" sz="1200" dirty="0"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dans notre quotidien</a:t>
            </a:r>
            <a:r>
              <a:rPr lang="fr-FR" sz="1200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. </a:t>
            </a:r>
          </a:p>
          <a:p>
            <a:pPr algn="just">
              <a:lnSpc>
                <a:spcPct val="100000"/>
              </a:lnSpc>
            </a:pPr>
            <a:r>
              <a:rPr lang="fr-FR" sz="1200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L’apport du travail de groupe, dans la thérapie relationnelle, est complémentaire du travail individuel. </a:t>
            </a:r>
          </a:p>
          <a:p>
            <a:pPr algn="just">
              <a:lnSpc>
                <a:spcPct val="100000"/>
              </a:lnSpc>
            </a:pPr>
            <a:endParaRPr lang="fr-FR" sz="1200" dirty="0">
              <a:latin typeface="Airbnb Cereal App Book" panose="020B0502020203020204" pitchFamily="34" charset="0"/>
              <a:ea typeface="Airbnb Cereal App Book" panose="020B0502020203020204" pitchFamily="34" charset="0"/>
              <a:cs typeface="Airbnb Cereal App Book" panose="020B0502020203020204" pitchFamily="34" charset="0"/>
            </a:endParaRPr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BDA36A4D-EACA-E653-C6EB-2EE457BC1433}"/>
              </a:ext>
            </a:extLst>
          </p:cNvPr>
          <p:cNvSpPr txBox="1">
            <a:spLocks/>
          </p:cNvSpPr>
          <p:nvPr/>
        </p:nvSpPr>
        <p:spPr>
          <a:xfrm>
            <a:off x="755140" y="7170041"/>
            <a:ext cx="2213030" cy="15591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fr-FR" sz="1200" kern="100" dirty="0">
                <a:effectLst/>
                <a:latin typeface="Airbnb Cereal App Medium" panose="020B0502020203020204" pitchFamily="34" charset="0"/>
                <a:ea typeface="Airbnb Cereal App Medium" panose="020B0502020203020204" pitchFamily="34" charset="0"/>
                <a:cs typeface="Airbnb Cereal App Medium" panose="020B0502020203020204" pitchFamily="34" charset="0"/>
              </a:rPr>
              <a:t>Durée</a:t>
            </a:r>
            <a:r>
              <a:rPr lang="fr-FR" sz="1200" kern="100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 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fr-FR" sz="1200" kern="100" dirty="0">
                <a:effectLst/>
                <a:latin typeface="Airbnb Cereal App Medium" panose="020B0502020203020204" pitchFamily="34" charset="0"/>
                <a:ea typeface="Airbnb Cereal App Medium" panose="020B0502020203020204" pitchFamily="34" charset="0"/>
                <a:cs typeface="Airbnb Cereal App Medium" panose="020B0502020203020204" pitchFamily="34" charset="0"/>
              </a:rPr>
              <a:t>Lieu</a:t>
            </a:r>
            <a:endParaRPr lang="fr-FR" sz="1200" kern="100" dirty="0">
              <a:effectLst/>
              <a:latin typeface="Airbnb Cereal App Book" panose="020B0502020203020204" pitchFamily="34" charset="0"/>
              <a:ea typeface="Airbnb Cereal App Book" panose="020B0502020203020204" pitchFamily="34" charset="0"/>
              <a:cs typeface="Airbnb Cereal App Book" panose="020B0502020203020204" pitchFamily="34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fr-FR" sz="1200" kern="100" dirty="0">
                <a:effectLst/>
                <a:latin typeface="Airbnb Cereal App Medium" panose="020B0502020203020204" pitchFamily="34" charset="0"/>
                <a:ea typeface="Airbnb Cereal App Medium" panose="020B0502020203020204" pitchFamily="34" charset="0"/>
                <a:cs typeface="Airbnb Cereal App Medium" panose="020B0502020203020204" pitchFamily="34" charset="0"/>
              </a:rPr>
              <a:t>Régime</a:t>
            </a:r>
            <a:endParaRPr lang="fr-FR" sz="1200" kern="100" dirty="0">
              <a:effectLst/>
              <a:latin typeface="Airbnb Cereal App Book" panose="020B0502020203020204" pitchFamily="34" charset="0"/>
              <a:ea typeface="Airbnb Cereal App Book" panose="020B0502020203020204" pitchFamily="34" charset="0"/>
              <a:cs typeface="Airbnb Cereal App Book" panose="020B0502020203020204" pitchFamily="34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fr-FR" sz="1200" kern="100" dirty="0">
                <a:effectLst/>
                <a:latin typeface="Airbnb Cereal App Medium" panose="020B0502020203020204" pitchFamily="34" charset="0"/>
                <a:ea typeface="Airbnb Cereal App Medium" panose="020B0502020203020204" pitchFamily="34" charset="0"/>
                <a:cs typeface="Airbnb Cereal App Medium" panose="020B0502020203020204" pitchFamily="34" charset="0"/>
              </a:rPr>
              <a:t>Nombre de participants</a:t>
            </a:r>
            <a:endParaRPr lang="fr-FR" sz="1200" kern="100" dirty="0">
              <a:effectLst/>
              <a:latin typeface="Airbnb Cereal App Book" panose="020B0502020203020204" pitchFamily="34" charset="0"/>
              <a:ea typeface="Airbnb Cereal App Book" panose="020B0502020203020204" pitchFamily="34" charset="0"/>
              <a:cs typeface="Airbnb Cereal App Book" panose="020B0502020203020204" pitchFamily="34" charset="0"/>
            </a:endParaRP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892CEAFF-24FC-D846-D950-48C38DC776F8}"/>
              </a:ext>
            </a:extLst>
          </p:cNvPr>
          <p:cNvSpPr txBox="1">
            <a:spLocks/>
          </p:cNvSpPr>
          <p:nvPr/>
        </p:nvSpPr>
        <p:spPr>
          <a:xfrm>
            <a:off x="710017" y="10333858"/>
            <a:ext cx="6043190" cy="272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1000" dirty="0">
                <a:latin typeface="Airbnb Cereal App Light" panose="020B0402020203020204" pitchFamily="34" charset="0"/>
                <a:ea typeface="Airbnb Cereal App Light" panose="020B0402020203020204" pitchFamily="34" charset="0"/>
                <a:cs typeface="Airbnb Cereal App Light" panose="020B0402020203020204" pitchFamily="34" charset="0"/>
              </a:rPr>
              <a:t>Caroline Delivet   -   Psychopraticienne relationnelle   –    </a:t>
            </a:r>
            <a:r>
              <a:rPr lang="fr-FR" sz="1000" u="sng" dirty="0">
                <a:latin typeface="Airbnb Cereal App Light" panose="020B0402020203020204" pitchFamily="34" charset="0"/>
                <a:ea typeface="Airbnb Cereal App Light" panose="020B0402020203020204" pitchFamily="34" charset="0"/>
                <a:cs typeface="Airbnb Cereal App Light" panose="020B0402020203020204" pitchFamily="34" charset="0"/>
              </a:rPr>
              <a:t>carolinedelivet73</a:t>
            </a:r>
            <a:r>
              <a:rPr lang="fr-FR" sz="1000" u="sng" dirty="0">
                <a:latin typeface="Airbnb Cereal App Light" panose="020B0402020203020204" pitchFamily="34" charset="0"/>
                <a:ea typeface="Airbnb Cereal App Light" panose="020B0402020203020204" pitchFamily="34" charset="0"/>
                <a:cs typeface="Airbnb Cereal App Light" panose="020B0402020203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@gmail.com</a:t>
            </a:r>
            <a:r>
              <a:rPr lang="fr-FR" sz="1000" dirty="0">
                <a:latin typeface="Airbnb Cereal App Light" panose="020B0402020203020204" pitchFamily="34" charset="0"/>
                <a:ea typeface="Airbnb Cereal App Light" panose="020B0402020203020204" pitchFamily="34" charset="0"/>
                <a:cs typeface="Airbnb Cereal App Light" panose="020B0402020203020204" pitchFamily="34" charset="0"/>
              </a:rPr>
              <a:t>    –   06 20 52 01 22 </a:t>
            </a:r>
          </a:p>
        </p:txBody>
      </p:sp>
      <p:pic>
        <p:nvPicPr>
          <p:cNvPr id="11" name="Image 10" descr="Une image contenant Graphique, Police, texte, capture d’écran&#10;&#10;Description générée automatiquement">
            <a:extLst>
              <a:ext uri="{FF2B5EF4-FFF2-40B4-BE49-F238E27FC236}">
                <a16:creationId xmlns:a16="http://schemas.microsoft.com/office/drawing/2014/main" id="{37CC8F88-33ED-3E54-0AE2-B5BE0CD93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142" y="458535"/>
            <a:ext cx="1918416" cy="1053248"/>
          </a:xfrm>
          <a:prstGeom prst="rect">
            <a:avLst/>
          </a:prstGeom>
        </p:spPr>
      </p:pic>
      <p:sp>
        <p:nvSpPr>
          <p:cNvPr id="2" name="Sous-titre 2">
            <a:extLst>
              <a:ext uri="{FF2B5EF4-FFF2-40B4-BE49-F238E27FC236}">
                <a16:creationId xmlns:a16="http://schemas.microsoft.com/office/drawing/2014/main" id="{3FADE707-3C80-0166-B14D-21DD851F1A6E}"/>
              </a:ext>
            </a:extLst>
          </p:cNvPr>
          <p:cNvSpPr txBox="1">
            <a:spLocks/>
          </p:cNvSpPr>
          <p:nvPr/>
        </p:nvSpPr>
        <p:spPr>
          <a:xfrm>
            <a:off x="755141" y="6709360"/>
            <a:ext cx="5946740" cy="3099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500" b="1" dirty="0">
                <a:latin typeface="Airbnb Cereal App Extra" panose="020B0502020203020204" pitchFamily="34" charset="0"/>
                <a:ea typeface="Airbnb Cereal App Extra" panose="020B0502020203020204" pitchFamily="34" charset="0"/>
                <a:cs typeface="Airbnb Cereal App Extra" panose="020B0502020203020204" pitchFamily="34" charset="0"/>
              </a:rPr>
              <a:t>Modalités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6C545AA-9BDC-D5D8-047A-2B0070D5EAD1}"/>
              </a:ext>
            </a:extLst>
          </p:cNvPr>
          <p:cNvCxnSpPr>
            <a:cxnSpLocks/>
          </p:cNvCxnSpPr>
          <p:nvPr/>
        </p:nvCxnSpPr>
        <p:spPr>
          <a:xfrm>
            <a:off x="806466" y="7031173"/>
            <a:ext cx="5946741" cy="0"/>
          </a:xfrm>
          <a:prstGeom prst="line">
            <a:avLst/>
          </a:prstGeom>
          <a:ln w="28575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ous-titre 2">
            <a:extLst>
              <a:ext uri="{FF2B5EF4-FFF2-40B4-BE49-F238E27FC236}">
                <a16:creationId xmlns:a16="http://schemas.microsoft.com/office/drawing/2014/main" id="{A425BCA4-70A5-E6B8-BCBF-22DA7439F523}"/>
              </a:ext>
            </a:extLst>
          </p:cNvPr>
          <p:cNvSpPr txBox="1">
            <a:spLocks/>
          </p:cNvSpPr>
          <p:nvPr/>
        </p:nvSpPr>
        <p:spPr>
          <a:xfrm>
            <a:off x="806466" y="2781847"/>
            <a:ext cx="5669756" cy="319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500" b="1" dirty="0">
                <a:latin typeface="Airbnb Cereal App Extra" panose="020B0502020203020204" pitchFamily="34" charset="0"/>
                <a:ea typeface="Airbnb Cereal App Extra" panose="020B0502020203020204" pitchFamily="34" charset="0"/>
                <a:cs typeface="Airbnb Cereal App Extra" panose="020B0502020203020204" pitchFamily="34" charset="0"/>
              </a:rPr>
              <a:t>Ce qu’apporte le stage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55FFA908-15C0-BB8A-0B64-F982B4ACC518}"/>
              </a:ext>
            </a:extLst>
          </p:cNvPr>
          <p:cNvCxnSpPr/>
          <p:nvPr/>
        </p:nvCxnSpPr>
        <p:spPr>
          <a:xfrm>
            <a:off x="774638" y="3233369"/>
            <a:ext cx="5946741" cy="0"/>
          </a:xfrm>
          <a:prstGeom prst="line">
            <a:avLst/>
          </a:prstGeom>
          <a:ln w="28575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 17" descr="Une image contenant Graphique, clipart, créativité&#10;&#10;Description générée automatiquement">
            <a:extLst>
              <a:ext uri="{FF2B5EF4-FFF2-40B4-BE49-F238E27FC236}">
                <a16:creationId xmlns:a16="http://schemas.microsoft.com/office/drawing/2014/main" id="{2AF09F94-793E-BD8E-4956-4259EC601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8724" y="9824363"/>
            <a:ext cx="414242" cy="414242"/>
          </a:xfrm>
          <a:prstGeom prst="rect">
            <a:avLst/>
          </a:prstGeom>
        </p:spPr>
      </p:pic>
      <p:pic>
        <p:nvPicPr>
          <p:cNvPr id="20" name="Image 19" descr="Une image contenant clipart, dessin humoristique, créativité&#10;&#10;Description générée automatiquement">
            <a:extLst>
              <a:ext uri="{FF2B5EF4-FFF2-40B4-BE49-F238E27FC236}">
                <a16:creationId xmlns:a16="http://schemas.microsoft.com/office/drawing/2014/main" id="{B5663FC1-6EDF-1F18-2D29-F6463D03BE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2423" y="9809758"/>
            <a:ext cx="391938" cy="391938"/>
          </a:xfrm>
          <a:prstGeom prst="rect">
            <a:avLst/>
          </a:prstGeom>
        </p:spPr>
      </p:pic>
      <p:pic>
        <p:nvPicPr>
          <p:cNvPr id="22" name="Image 21" descr="Une image contenant Graphique, cercle, Caractère coloré, graphisme&#10;&#10;Description générée automatiquement">
            <a:extLst>
              <a:ext uri="{FF2B5EF4-FFF2-40B4-BE49-F238E27FC236}">
                <a16:creationId xmlns:a16="http://schemas.microsoft.com/office/drawing/2014/main" id="{E4D1DF95-BC06-786B-AC96-C0F24A8017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4450" y="9828840"/>
            <a:ext cx="414242" cy="414242"/>
          </a:xfrm>
          <a:prstGeom prst="rect">
            <a:avLst/>
          </a:prstGeom>
        </p:spPr>
      </p:pic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7C55A72B-56E3-AA01-FED6-058898763B76}"/>
              </a:ext>
            </a:extLst>
          </p:cNvPr>
          <p:cNvCxnSpPr>
            <a:cxnSpLocks/>
          </p:cNvCxnSpPr>
          <p:nvPr/>
        </p:nvCxnSpPr>
        <p:spPr>
          <a:xfrm>
            <a:off x="806466" y="10145320"/>
            <a:ext cx="3925790" cy="0"/>
          </a:xfrm>
          <a:prstGeom prst="line">
            <a:avLst/>
          </a:prstGeom>
          <a:ln w="28575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ous-titre 2">
            <a:extLst>
              <a:ext uri="{FF2B5EF4-FFF2-40B4-BE49-F238E27FC236}">
                <a16:creationId xmlns:a16="http://schemas.microsoft.com/office/drawing/2014/main" id="{4C24E321-A3A6-131C-C68E-D9CACA3D2D9A}"/>
              </a:ext>
            </a:extLst>
          </p:cNvPr>
          <p:cNvSpPr txBox="1">
            <a:spLocks/>
          </p:cNvSpPr>
          <p:nvPr/>
        </p:nvSpPr>
        <p:spPr>
          <a:xfrm>
            <a:off x="2968170" y="7170041"/>
            <a:ext cx="2956553" cy="1559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fr-FR" sz="1200" kern="100" dirty="0"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s</a:t>
            </a:r>
            <a:r>
              <a:rPr lang="fr-FR" sz="1200" kern="100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tage de 3 jours en résidentiel </a:t>
            </a:r>
          </a:p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fr-FR" sz="1200" kern="100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gîte des Belles Ombres</a:t>
            </a:r>
          </a:p>
          <a:p>
            <a:pPr algn="l">
              <a:lnSpc>
                <a:spcPct val="107000"/>
              </a:lnSpc>
              <a:spcBef>
                <a:spcPts val="0"/>
              </a:spcBef>
            </a:pPr>
            <a:r>
              <a:rPr lang="fr-FR" sz="1200" kern="100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Ste Marie du Mont (38660) 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fr-FR" sz="1200" kern="100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pension complète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fr-FR" sz="1200" kern="100" dirty="0">
                <a:effectLst/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12 à 14 personnes</a:t>
            </a:r>
          </a:p>
        </p:txBody>
      </p:sp>
      <p:pic>
        <p:nvPicPr>
          <p:cNvPr id="17" name="Image 16" descr="Une image contenant cercle, Graphique, Caractère coloré, créativité&#10;&#10;Description générée automatiquement">
            <a:extLst>
              <a:ext uri="{FF2B5EF4-FFF2-40B4-BE49-F238E27FC236}">
                <a16:creationId xmlns:a16="http://schemas.microsoft.com/office/drawing/2014/main" id="{AC537BF6-9969-63A5-A75F-A2BA1FE22D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0396" y="9854286"/>
            <a:ext cx="334597" cy="33459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F2803C61-57F6-126E-33F0-B70274EBE7AD}"/>
              </a:ext>
            </a:extLst>
          </p:cNvPr>
          <p:cNvSpPr txBox="1"/>
          <p:nvPr/>
        </p:nvSpPr>
        <p:spPr>
          <a:xfrm>
            <a:off x="755140" y="9532759"/>
            <a:ext cx="45971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irbnb Cereal App Book" panose="020B0502020203020204" pitchFamily="34" charset="0"/>
                <a:ea typeface="Airbnb Cereal App Book" panose="020B0502020203020204" pitchFamily="34" charset="0"/>
                <a:cs typeface="Airbnb Cereal App Book" panose="020B0502020203020204" pitchFamily="34" charset="0"/>
              </a:rPr>
              <a:t>N’hésitez pas à me contacter  pour toute information complémentaire.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68821070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</TotalTime>
  <Words>216</Words>
  <Application>Microsoft Office PowerPoint</Application>
  <PresentationFormat>Personnalisé</PresentationFormat>
  <Paragraphs>20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Airbnb Cereal App Book</vt:lpstr>
      <vt:lpstr>Airbnb Cereal App Extra</vt:lpstr>
      <vt:lpstr>Airbnb Cereal App Light</vt:lpstr>
      <vt:lpstr>Airbnb Cereal App Medium</vt:lpstr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jerome pasquier</dc:creator>
  <cp:lastModifiedBy>caroline delivet</cp:lastModifiedBy>
  <cp:revision>20</cp:revision>
  <cp:lastPrinted>2024-02-09T14:12:50Z</cp:lastPrinted>
  <dcterms:created xsi:type="dcterms:W3CDTF">2024-02-09T10:18:38Z</dcterms:created>
  <dcterms:modified xsi:type="dcterms:W3CDTF">2026-09-10T07:47:08Z</dcterms:modified>
</cp:coreProperties>
</file>